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57" r:id="rId4"/>
    <p:sldId id="258" r:id="rId5"/>
    <p:sldId id="259" r:id="rId6"/>
    <p:sldId id="266" r:id="rId7"/>
    <p:sldId id="260" r:id="rId8"/>
    <p:sldId id="261" r:id="rId9"/>
    <p:sldId id="263" r:id="rId10"/>
    <p:sldId id="264" r:id="rId11"/>
    <p:sldId id="269" r:id="rId12"/>
    <p:sldId id="268" r:id="rId13"/>
    <p:sldId id="267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65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71643-06A4-C5B7-75E8-DCAD88EE8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1CB67-31E2-090C-B5A7-F650ED556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2EC6A-FC68-DE87-A394-9BE1D70A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54DDD-D530-4F0E-1B76-88408D708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DD30B-52A2-BB07-98AF-2820D97F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5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247D-841A-A9D1-C825-E258DD87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2C2D5-CD9D-518A-64D7-441E0FEF3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0D37-C308-CD0A-E475-D4858924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84967-38C6-B0A7-1160-5DDFDCE2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60941-9757-7460-0AE8-76C325A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9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C5A27C-982D-E949-4A7B-80C6158BE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4D29C8-7080-A2D1-C2CC-C6B887A35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BAA78-B0D3-113B-9E89-EDF845C74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70E9-11E9-1EA4-8444-FE631210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778E2-CBAE-1000-6B17-FFC386A0D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2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7224-92C8-C516-2154-CBD59B8A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2990B-3E67-05DD-8F49-FB60DCD58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2E050-B824-1086-F1B8-8765961B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349AB-8104-9864-60A5-DFDA45D9D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74CC0-EBF6-54F2-6221-B6785C0C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6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882-B4BB-B7E2-1A87-9E3DAD2E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63C8A-442E-42CF-46A6-6B3C84A0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A1A36-0B1D-349A-D298-C2A8BD3A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2FA8E-E816-1647-9217-7955AE129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F7170-4D12-B846-C32E-F833A983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2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A0E6-3E17-C728-B4D1-2CA6FA3D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9FA18-0C67-C5F4-AA94-FC11E5E9C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ACB50-171D-E915-4455-30D844A8C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CAAEF-0313-14AA-351D-46D65BF45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066AD-0605-D352-E69B-253B3FE2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C12EC-4B52-4517-E0D5-A41F8AC4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5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C13A-E7C9-EA93-732D-EB43480E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6BE71-854A-E020-149A-54306F6F1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F3323-FEE1-5B28-5258-B719F42B6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F0F37-20EF-DC54-9703-05945F45BB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57BFB-ADA3-BA3D-EB0B-40976BAEC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D9A300-5523-D0F2-7A50-9479FCA0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0C336-EA19-5FCB-2193-CABDF887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C1141-12BB-3A3B-6721-AC5544F9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6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A389-0BC2-ACF1-1ADA-5B5A17FB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85C27-0C59-7BC0-9345-2E33DC5CC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AAEE0-83B7-2795-FDC8-DE7E3811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4F4DB-9E7E-6503-6336-33C67CD4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5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F3DBE-4CFD-2FD2-502A-AC7AE41F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38333-C329-6E23-0EAE-21C508F7C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700E0-04DD-9D1B-A521-C32E0C33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5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39253-5863-B99F-79E9-F1C853A5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4B524-27A0-80AF-0D13-C4BEFA76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24FEF-C822-E1A2-A625-520F8F4EA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DA87F-BBE8-E1EC-91CE-741E3251B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D573C-D690-0CE1-4B32-949614CC0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1422F-3325-AAED-0BC2-053E1CEEA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35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77BD-6B31-1182-CBDF-20782163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7BD819-24D0-BE8A-3EB8-01734715D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79EED-DDC5-F123-7B62-F61244FAB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60B77-D011-41DB-4A0B-1ABECB88F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A0B31-ED74-F01A-3D4E-34B918A67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86307-2601-BB3B-26E3-E9418D88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8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FCB346-8A97-4970-0BC4-F9969573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D2D88-8DC5-D6EB-E6F0-24F1F2FB3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299B9-F992-E56B-C0BF-6428A6C21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62FAE-87CB-4C96-A2CD-8D8DF22F075A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2FC27-25D9-F5CC-F50F-818C2E295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3496B-096F-A07E-3E16-4E0D11F5F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5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1341A5-13D2-EB4E-5D0E-22205580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Train without Augmentation on different configurations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9132BC-FC55-C67A-AA1F-27BF18961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24019"/>
            <a:ext cx="11353800" cy="3354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2FB986-DCB6-93AD-7682-FC803AFFEA0B}"/>
              </a:ext>
            </a:extLst>
          </p:cNvPr>
          <p:cNvSpPr txBox="1"/>
          <p:nvPr/>
        </p:nvSpPr>
        <p:spPr>
          <a:xfrm>
            <a:off x="333286" y="4990744"/>
            <a:ext cx="10408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Two configurations: (30, 10), (28, 10)</a:t>
            </a:r>
          </a:p>
          <a:p>
            <a:pPr marL="342900" indent="-342900">
              <a:buAutoNum type="arabicPeriod"/>
            </a:pPr>
            <a:r>
              <a:rPr lang="en-US" dirty="0"/>
              <a:t>Seven configurations: (30, 10), (28, 10), (32, 10), (26, 10), (34, 10), (30, 14), (28, 14)</a:t>
            </a:r>
          </a:p>
          <a:p>
            <a:pPr marL="342900" indent="-342900">
              <a:buAutoNum type="arabicPeriod"/>
            </a:pPr>
            <a:r>
              <a:rPr lang="en-US" dirty="0"/>
              <a:t>Nine configurations: (30, 10), (28, 10), (32, 10), (26, 10), (34, 10), (30, 14), (28, 14), (32, 14), (26, 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52CCC-25BA-1770-7C3F-4C824B0B941F}"/>
              </a:ext>
            </a:extLst>
          </p:cNvPr>
          <p:cNvSpPr txBox="1"/>
          <p:nvPr/>
        </p:nvSpPr>
        <p:spPr>
          <a:xfrm>
            <a:off x="11772900" y="1820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79765-ADDE-5E29-D1D1-C64FCCC8AA06}"/>
              </a:ext>
            </a:extLst>
          </p:cNvPr>
          <p:cNvSpPr txBox="1"/>
          <p:nvPr/>
        </p:nvSpPr>
        <p:spPr>
          <a:xfrm>
            <a:off x="11772900" y="23011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E5CDF-FC21-590A-2D27-B2FFA0C9CC04}"/>
              </a:ext>
            </a:extLst>
          </p:cNvPr>
          <p:cNvSpPr txBox="1"/>
          <p:nvPr/>
        </p:nvSpPr>
        <p:spPr>
          <a:xfrm>
            <a:off x="11772900" y="4380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971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FDD3F2-E059-F0FC-7E29-6F931446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329640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2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A6E16-241C-1ADD-B8E7-79BD6849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329640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4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84665-845C-C1F4-5431-AB781698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169446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13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 random augmentation which changes at every step()</a:t>
            </a:r>
          </a:p>
        </p:txBody>
      </p:sp>
    </p:spTree>
    <p:extLst>
      <p:ext uri="{BB962C8B-B14F-4D97-AF65-F5344CB8AC3E}">
        <p14:creationId xmlns:p14="http://schemas.microsoft.com/office/powerpoint/2010/main" val="42320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B6B68-3932-6ED4-150F-0B3C4141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77" y="549447"/>
            <a:ext cx="7609524" cy="5980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F6511E-0A3D-EF53-BF90-58360BBE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4" y="667640"/>
            <a:ext cx="3247619" cy="26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7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847702-2B67-E1B7-0081-708C32F3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77" y="549447"/>
            <a:ext cx="7590476" cy="60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0A7E0C-98F6-5BDD-2818-754A44E07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3" y="727761"/>
            <a:ext cx="3247619" cy="2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63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77" y="557993"/>
            <a:ext cx="7609524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03" y="673672"/>
            <a:ext cx="3276190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EACCB-A043-3686-7B79-605B81F4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22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1BC73E-3345-66F5-C5F1-D116155E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5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11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546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0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EB6D-F697-DEF1-D320-E124DFE2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 vs DQN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DA4E5-B5C7-C7F8-8F0A-108089D1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13" y="1690688"/>
            <a:ext cx="6584617" cy="4324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867B3-49C2-7933-CBE8-9162D17F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817" y="140854"/>
            <a:ext cx="4601048" cy="3562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3016C0-BDC6-705E-EBF5-38B1FD594C68}"/>
              </a:ext>
            </a:extLst>
          </p:cNvPr>
          <p:cNvSpPr txBox="1"/>
          <p:nvPr/>
        </p:nvSpPr>
        <p:spPr>
          <a:xfrm>
            <a:off x="7647709" y="3853009"/>
            <a:ext cx="4544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what is interesting is that a MPL policy (red) seems to learn smoother than a CNN policy. </a:t>
            </a:r>
          </a:p>
          <a:p>
            <a:r>
              <a:rPr lang="en-US" dirty="0"/>
              <a:t>But I guess the CNN should lead to better generalization due to kernel shift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79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 random augmentation which changes every episode</a:t>
            </a:r>
          </a:p>
        </p:txBody>
      </p:sp>
    </p:spTree>
    <p:extLst>
      <p:ext uri="{BB962C8B-B14F-4D97-AF65-F5344CB8AC3E}">
        <p14:creationId xmlns:p14="http://schemas.microsoft.com/office/powerpoint/2010/main" val="4247651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09" y="557993"/>
            <a:ext cx="7594860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5103" y="677509"/>
            <a:ext cx="3276190" cy="263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95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327" y="557993"/>
            <a:ext cx="7582823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5103" y="680300"/>
            <a:ext cx="3276190" cy="26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0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058" y="557993"/>
            <a:ext cx="7561361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1094" y="680300"/>
            <a:ext cx="3204208" cy="26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20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16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1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5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D3094B-1AB0-72D6-6519-5A81B8B11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6464"/>
            <a:ext cx="12192000" cy="3565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85C629-A546-8CE0-1496-150F711BF448}"/>
              </a:ext>
            </a:extLst>
          </p:cNvPr>
          <p:cNvSpPr txBox="1"/>
          <p:nvPr/>
        </p:nvSpPr>
        <p:spPr>
          <a:xfrm>
            <a:off x="101600" y="82821"/>
            <a:ext cx="266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Experiments with SB3 PPO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63E82-FD66-B458-459E-B3B4A6566133}"/>
              </a:ext>
            </a:extLst>
          </p:cNvPr>
          <p:cNvSpPr txBox="1"/>
          <p:nvPr/>
        </p:nvSpPr>
        <p:spPr>
          <a:xfrm>
            <a:off x="286327" y="4682836"/>
            <a:ext cx="57142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Trained without augmentation on narrow 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without augmentation on wide 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two shift augmentations on narrow grid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many augmentations on narrow grid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many augmentations on wide grid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two shift augmentations on wide grid</a:t>
            </a:r>
          </a:p>
        </p:txBody>
      </p:sp>
    </p:spTree>
    <p:extLst>
      <p:ext uri="{BB962C8B-B14F-4D97-AF65-F5344CB8AC3E}">
        <p14:creationId xmlns:p14="http://schemas.microsoft.com/office/powerpoint/2010/main" val="3414192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91271F-1507-7FA9-8659-71F291703E37}"/>
              </a:ext>
            </a:extLst>
          </p:cNvPr>
          <p:cNvSpPr txBox="1"/>
          <p:nvPr/>
        </p:nvSpPr>
        <p:spPr>
          <a:xfrm>
            <a:off x="11481364" y="0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70294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91271F-1507-7FA9-8659-71F291703E37}"/>
              </a:ext>
            </a:extLst>
          </p:cNvPr>
          <p:cNvSpPr txBox="1"/>
          <p:nvPr/>
        </p:nvSpPr>
        <p:spPr>
          <a:xfrm>
            <a:off x="11481364" y="0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89748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Narrow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4B624-E3F1-81A7-13AE-44D17903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942544"/>
            <a:ext cx="9924258" cy="58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51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91271F-1507-7FA9-8659-71F291703E37}"/>
              </a:ext>
            </a:extLst>
          </p:cNvPr>
          <p:cNvSpPr txBox="1"/>
          <p:nvPr/>
        </p:nvSpPr>
        <p:spPr>
          <a:xfrm>
            <a:off x="11481364" y="0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87061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91271F-1507-7FA9-8659-71F291703E37}"/>
              </a:ext>
            </a:extLst>
          </p:cNvPr>
          <p:cNvSpPr txBox="1"/>
          <p:nvPr/>
        </p:nvSpPr>
        <p:spPr>
          <a:xfrm>
            <a:off x="11481364" y="0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58419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AB34-4C20-E3FE-119E-8956312B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97A76-029A-3F04-F878-6E5B60A5B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When to choose the augmentation? At every step? Or for every episode and keep the augmentation for the entire episode?</a:t>
            </a:r>
          </a:p>
          <a:p>
            <a:r>
              <a:rPr lang="en-US" sz="1600" dirty="0" err="1"/>
              <a:t>gym.vector.SyncVectorEnv</a:t>
            </a:r>
            <a:r>
              <a:rPr lang="en-US" sz="1600" dirty="0"/>
              <a:t> for speed up? </a:t>
            </a:r>
          </a:p>
          <a:p>
            <a:r>
              <a:rPr lang="en-US" sz="1600" dirty="0"/>
              <a:t>Normalize observations before inserting them into the first layer or is Layer Norm enough? Where to place </a:t>
            </a:r>
            <a:r>
              <a:rPr lang="en-US" sz="1600" dirty="0" err="1"/>
              <a:t>LayerNorm</a:t>
            </a:r>
            <a:r>
              <a:rPr lang="en-US" sz="1600" dirty="0"/>
              <a:t> layer? How to normalize images in RL (no access to entire training data set for mean &amp; std calculation)</a:t>
            </a:r>
          </a:p>
          <a:p>
            <a:r>
              <a:rPr lang="en-US" sz="1600" dirty="0"/>
              <a:t>Stable baselines graph looks way smoother. What are possible reasons?</a:t>
            </a:r>
          </a:p>
          <a:p>
            <a:r>
              <a:rPr lang="en-US" sz="1600" dirty="0"/>
              <a:t>Do the steps in </a:t>
            </a:r>
            <a:r>
              <a:rPr lang="en-US" sz="1600" dirty="0" err="1"/>
              <a:t>tensorborad</a:t>
            </a:r>
            <a:r>
              <a:rPr lang="en-US" sz="1600" dirty="0"/>
              <a:t> logs of sb3 correspond to environment steps? How is the average calculated?</a:t>
            </a:r>
          </a:p>
          <a:p>
            <a:r>
              <a:rPr lang="en-US" sz="1600" dirty="0"/>
              <a:t>How to rescale </a:t>
            </a:r>
            <a:r>
              <a:rPr lang="en-US" sz="1600"/>
              <a:t>images after translation </a:t>
            </a:r>
            <a:r>
              <a:rPr lang="en-US" sz="1600" dirty="0"/>
              <a:t>augmentation?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1387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6A6A-F4FF-24D1-3006-549B67F6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81A73-E0BF-9A0A-ABEF-4700BDECF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SB3 learns faster in the beginning. My PPO implementation needs a bit until it climbs. Is this just initialization or is there something additional to consider?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D9DE9-2B75-77B1-AA34-A1257F1E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56" y="3110263"/>
            <a:ext cx="6695238" cy="28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80E3CB-E35A-3A64-D8FE-66BE99C1EF83}"/>
              </a:ext>
            </a:extLst>
          </p:cNvPr>
          <p:cNvSpPr txBox="1"/>
          <p:nvPr/>
        </p:nvSpPr>
        <p:spPr>
          <a:xfrm>
            <a:off x="5122683" y="5894815"/>
            <a:ext cx="419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Its not the x scale. SB3 counts steps, I currently count episodes</a:t>
            </a:r>
          </a:p>
        </p:txBody>
      </p:sp>
    </p:spTree>
    <p:extLst>
      <p:ext uri="{BB962C8B-B14F-4D97-AF65-F5344CB8AC3E}">
        <p14:creationId xmlns:p14="http://schemas.microsoft.com/office/powerpoint/2010/main" val="377373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wide grid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60CB8-104F-9D97-25CD-D827EE114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775707"/>
            <a:ext cx="9924258" cy="58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69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random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51BC8-7B84-57AD-3C5D-18A0B231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775706"/>
            <a:ext cx="9924258" cy="582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without any augmentation</a:t>
            </a:r>
          </a:p>
        </p:txBody>
      </p:sp>
    </p:spTree>
    <p:extLst>
      <p:ext uri="{BB962C8B-B14F-4D97-AF65-F5344CB8AC3E}">
        <p14:creationId xmlns:p14="http://schemas.microsoft.com/office/powerpoint/2010/main" val="2189858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F103D8-33D2-A4B5-93F4-43E94425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06" y="544685"/>
            <a:ext cx="7638095" cy="59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BBE9A-D1AE-6EF1-F4D6-2F6D193A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4" y="621460"/>
            <a:ext cx="3247619" cy="27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</p:spTree>
    <p:extLst>
      <p:ext uri="{BB962C8B-B14F-4D97-AF65-F5344CB8AC3E}">
        <p14:creationId xmlns:p14="http://schemas.microsoft.com/office/powerpoint/2010/main" val="994561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024D8-5FC8-115D-F203-EBA997C0D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0" y="544685"/>
            <a:ext cx="7647619" cy="5990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BE3857-0D8F-71AE-C2BC-79C22CBDE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253" y="659304"/>
            <a:ext cx="3270210" cy="264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1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3D1ED-45B9-000E-B377-3209C966C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0" y="544311"/>
            <a:ext cx="7628571" cy="59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EC70D7-1E35-55E4-A2EC-2B5936D1A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796" y="663887"/>
            <a:ext cx="3266667" cy="264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6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413</Words>
  <Application>Microsoft Office PowerPoint</Application>
  <PresentationFormat>Widescreen</PresentationFormat>
  <Paragraphs>46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Train without Augmentation on different configurations</vt:lpstr>
      <vt:lpstr>PPO vs DQN</vt:lpstr>
      <vt:lpstr>Narrow grid</vt:lpstr>
      <vt:lpstr>wide grid</vt:lpstr>
      <vt:lpstr>random grid</vt:lpstr>
      <vt:lpstr>The following tests were done without any augmentation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following tests were done with random augmentation which changes at every step()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following tests were done with random augmentation which changes every episode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without Augmentation on different configurations</dc:title>
  <dc:creator>Manuel Schmidt</dc:creator>
  <cp:lastModifiedBy>Manuel Schmidt</cp:lastModifiedBy>
  <cp:revision>16</cp:revision>
  <dcterms:created xsi:type="dcterms:W3CDTF">2023-03-11T19:03:18Z</dcterms:created>
  <dcterms:modified xsi:type="dcterms:W3CDTF">2023-03-13T21:58:02Z</dcterms:modified>
</cp:coreProperties>
</file>